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9AAA1-92BD-4938-8F3E-5407F0097A33}" type="datetimeFigureOut">
              <a:rPr lang="en-US" smtClean="0"/>
              <a:t>7/18/2014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9310E-6BAF-4027-A482-584E5EC53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4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F1515-0D3C-4299-82F6-7A2951D4A602}" type="datetime1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0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FDF2-28E3-45F6-80EF-85355035750B}" type="datetime1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47C89-1F0D-41D9-9078-071560CE9324}" type="datetime1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2F91-2EE1-414A-AB33-D1D39F941313}" type="datetime1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5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F043A-0706-4E68-A044-4F1909F3C185}" type="datetime1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7496-0442-4EE0-A7F9-57A5ED2F83DA}" type="datetime1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77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5BEC-5C0F-49CA-A12F-F7F557ECC81A}" type="datetime1">
              <a:rPr lang="en-US" smtClean="0"/>
              <a:t>7/18/2014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8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279C-7A96-4B67-B3D7-6215727453F2}" type="datetime1">
              <a:rPr lang="en-US" smtClean="0"/>
              <a:t>7/18/2014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1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D878-568B-45FC-8DF1-F4C9B13CF161}" type="datetime1">
              <a:rPr lang="en-US" smtClean="0"/>
              <a:t>7/18/2014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0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EC730-62A2-4F85-A12C-64A9CFDC8360}" type="datetime1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B14-42D4-4986-951A-5CFDE250D46E}" type="datetime1">
              <a:rPr lang="en-US" smtClean="0"/>
              <a:t>7/18/2014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2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A241-C7F4-4DE9-BCE7-2EAAF97CD356}" type="datetime1">
              <a:rPr lang="en-US" smtClean="0"/>
              <a:t>7/18/2014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EEF9-37D6-43F4-8654-A528BAEAA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+/learnmore/hangouts/onair.html" TargetMode="External"/><Relationship Id="rId2" Type="http://schemas.openxmlformats.org/officeDocument/2006/relationships/hyperlink" Target="https://support.google.com/hangouts/?hl=en#topic=294484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ervices.google.com/fh/files/blogs/Hangouts_On_Air_Technical_Guide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opedia.com/TERM/V/video_chat.html" TargetMode="External"/><Relationship Id="rId7" Type="http://schemas.openxmlformats.org/officeDocument/2006/relationships/hyperlink" Target="http://www.webopedia.com/TERM/G/google_hangouts.html" TargetMode="External"/><Relationship Id="rId2" Type="http://schemas.openxmlformats.org/officeDocument/2006/relationships/hyperlink" Target="https://www.google.com/tools/dlpage/hangoutplug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ebopedia.com/TERM/A/apple_ios.html" TargetMode="External"/><Relationship Id="rId5" Type="http://schemas.openxmlformats.org/officeDocument/2006/relationships/hyperlink" Target="http://www.webopedia.com/TERM/G/gingerbread.html" TargetMode="External"/><Relationship Id="rId4" Type="http://schemas.openxmlformats.org/officeDocument/2006/relationships/hyperlink" Target="http://www.webopedia.com/TERM/A/Android_platform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roid-life.com/wp-content/uploads/2013/05/google-hangouts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" y="1297303"/>
            <a:ext cx="9144000" cy="403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28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to Successfully Implement a Google Hangout On Air Event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72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262088"/>
            <a:ext cx="502920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2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762" y="3194705"/>
            <a:ext cx="4670410" cy="15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07633" y="609600"/>
            <a:ext cx="77476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When you are ready to end your Hangout, click the Phone Icon (“Leave Call”) in the top center: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219200" y="2671485"/>
            <a:ext cx="62135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It will then ask you if you want to end your broadcast, choose end broadcast: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68667" y="5357673"/>
            <a:ext cx="7086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 pop-up screen will then inform you that it successfully recorded to your YouTube channel connected with the accounted used for the Hangout </a:t>
            </a:r>
            <a:r>
              <a:rPr lang="en-US" altLang="en-US" sz="1400" dirty="0" smtClean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. Y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ou can go to your Video Manager to see it as it processes, which will take some time. You can then deleted the Hangout for your Google+ page if you want to and make the YouTube recording of it Private, as well, if desired.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10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0629" y="128173"/>
            <a:ext cx="3348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you are finished…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74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1" y="728783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Google </a:t>
            </a:r>
            <a:r>
              <a:rPr lang="en-US" sz="2000" dirty="0">
                <a:latin typeface="Georgia" panose="02040502050405020303" pitchFamily="18" charset="0"/>
              </a:rPr>
              <a:t>Hangout’s Support: </a:t>
            </a:r>
            <a:r>
              <a:rPr lang="en-US" sz="2000" dirty="0">
                <a:latin typeface="Georgia" panose="02040502050405020303" pitchFamily="18" charset="0"/>
                <a:hlinkClick r:id="rId2"/>
              </a:rPr>
              <a:t>https://support.google.com/hangouts/?</a:t>
            </a:r>
            <a:r>
              <a:rPr lang="en-US" sz="2000" dirty="0" smtClean="0">
                <a:latin typeface="Georgia" panose="02040502050405020303" pitchFamily="18" charset="0"/>
                <a:hlinkClick r:id="rId2"/>
              </a:rPr>
              <a:t>hl=en#topic=2944848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</a:rPr>
              <a:t>Hangouts On Air: </a:t>
            </a:r>
            <a:r>
              <a:rPr lang="en-US" sz="2000" dirty="0">
                <a:latin typeface="Georgia" panose="02040502050405020303" pitchFamily="18" charset="0"/>
                <a:hlinkClick r:id="rId3"/>
              </a:rPr>
              <a:t>https://www.google.com/+/</a:t>
            </a:r>
            <a:r>
              <a:rPr lang="en-US" sz="2000" dirty="0" smtClean="0">
                <a:latin typeface="Georgia" panose="02040502050405020303" pitchFamily="18" charset="0"/>
                <a:hlinkClick r:id="rId3"/>
              </a:rPr>
              <a:t>learnmore/hangouts/onair.html</a:t>
            </a:r>
            <a:endParaRPr lang="en-US" sz="20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</a:rPr>
              <a:t>Best practices </a:t>
            </a:r>
            <a:r>
              <a:rPr lang="en-US" sz="2000" dirty="0">
                <a:latin typeface="Georgia" panose="02040502050405020303" pitchFamily="18" charset="0"/>
              </a:rPr>
              <a:t>of Google Hangouts: </a:t>
            </a:r>
            <a:r>
              <a:rPr lang="en-US" sz="2000" dirty="0">
                <a:latin typeface="Georgia" panose="02040502050405020303" pitchFamily="18" charset="0"/>
                <a:hlinkClick r:id="rId4"/>
              </a:rPr>
              <a:t>http://</a:t>
            </a:r>
            <a:r>
              <a:rPr lang="en-US" sz="2000" dirty="0" smtClean="0">
                <a:latin typeface="Georgia" panose="02040502050405020303" pitchFamily="18" charset="0"/>
                <a:hlinkClick r:id="rId4"/>
              </a:rPr>
              <a:t>services.google.com/fh/files/blogs/Hangouts_On_Air_Technical_Guide.pdf</a:t>
            </a:r>
            <a:endParaRPr lang="en-US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5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4420654"/>
            <a:ext cx="8839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To begin Google Hangouts On Air you will need to: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Create a </a:t>
            </a:r>
            <a:r>
              <a:rPr lang="en-US" b="1" dirty="0" smtClean="0">
                <a:latin typeface="Georgia" panose="02040502050405020303" pitchFamily="18" charset="0"/>
              </a:rPr>
              <a:t>Google account</a:t>
            </a:r>
            <a:r>
              <a:rPr lang="en-US" dirty="0" smtClean="0">
                <a:latin typeface="Georgia" panose="02040502050405020303" pitchFamily="18" charset="0"/>
              </a:rPr>
              <a:t>, which automatically creates a Google+ profile,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  <a:hlinkClick r:id="rId2"/>
              </a:rPr>
              <a:t>Download </a:t>
            </a:r>
            <a:r>
              <a:rPr lang="en-US" dirty="0">
                <a:latin typeface="Georgia" panose="02040502050405020303" pitchFamily="18" charset="0"/>
                <a:hlinkClick r:id="rId2"/>
              </a:rPr>
              <a:t>a simple </a:t>
            </a:r>
            <a:r>
              <a:rPr lang="en-US" b="1" dirty="0">
                <a:latin typeface="Georgia" panose="02040502050405020303" pitchFamily="18" charset="0"/>
                <a:hlinkClick r:id="rId2"/>
              </a:rPr>
              <a:t>Google Hangout </a:t>
            </a:r>
            <a:r>
              <a:rPr lang="en-US" b="1" dirty="0" smtClean="0">
                <a:latin typeface="Georgia" panose="02040502050405020303" pitchFamily="18" charset="0"/>
                <a:hlinkClick r:id="rId2"/>
              </a:rPr>
              <a:t>plugin</a:t>
            </a:r>
            <a:r>
              <a:rPr lang="en-US" dirty="0" smtClean="0">
                <a:latin typeface="Georgia" panose="02040502050405020303" pitchFamily="18" charset="0"/>
                <a:hlinkClick r:id="rId2"/>
              </a:rPr>
              <a:t>,</a:t>
            </a:r>
            <a:endParaRPr lang="en-US" dirty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Ensure the </a:t>
            </a:r>
            <a:r>
              <a:rPr lang="en-US" b="1" dirty="0" smtClean="0">
                <a:latin typeface="Georgia" panose="02040502050405020303" pitchFamily="18" charset="0"/>
              </a:rPr>
              <a:t>YouTube account </a:t>
            </a:r>
            <a:r>
              <a:rPr lang="en-US" dirty="0" smtClean="0">
                <a:latin typeface="Georgia" panose="02040502050405020303" pitchFamily="18" charset="0"/>
              </a:rPr>
              <a:t>is connected with your Google+ 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After these items are completed, you are ready to start a Hangout!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"/>
            <a:ext cx="8686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a Google Hangout?</a:t>
            </a:r>
          </a:p>
          <a:p>
            <a:r>
              <a:rPr lang="en-US" sz="1600" dirty="0" smtClean="0">
                <a:latin typeface="Georgia" panose="02040502050405020303" pitchFamily="18" charset="0"/>
              </a:rPr>
              <a:t>- “</a:t>
            </a:r>
            <a:r>
              <a:rPr lang="en-US" sz="1600" dirty="0">
                <a:latin typeface="Georgia" panose="02040502050405020303" pitchFamily="18" charset="0"/>
              </a:rPr>
              <a:t>Google+ Hangouts is a free </a:t>
            </a:r>
            <a:r>
              <a:rPr lang="en-US" sz="1600" dirty="0">
                <a:latin typeface="Georgia" panose="02040502050405020303" pitchFamily="18" charset="0"/>
                <a:hlinkClick r:id="rId3"/>
              </a:rPr>
              <a:t>video chat</a:t>
            </a:r>
            <a:r>
              <a:rPr lang="en-US" sz="1600" dirty="0">
                <a:latin typeface="Georgia" panose="02040502050405020303" pitchFamily="18" charset="0"/>
              </a:rPr>
              <a:t> service from Google that enables both one-on-one chats and group chats with up to ten people at a time.   While somewhat similar to Skype, </a:t>
            </a:r>
            <a:r>
              <a:rPr lang="en-US" sz="1600" dirty="0" err="1" smtClean="0">
                <a:latin typeface="Georgia" panose="02040502050405020303" pitchFamily="18" charset="0"/>
              </a:rPr>
              <a:t>FaceTime</a:t>
            </a:r>
            <a:r>
              <a:rPr lang="en-US" sz="1600" dirty="0" smtClean="0">
                <a:latin typeface="Georgia" panose="02040502050405020303" pitchFamily="18" charset="0"/>
              </a:rPr>
              <a:t> and</a:t>
            </a:r>
            <a:r>
              <a:rPr lang="en-US" sz="1600" dirty="0">
                <a:latin typeface="Georgia" panose="02040502050405020303" pitchFamily="18" charset="0"/>
              </a:rPr>
              <a:t> Facebook Video Chat, Google Hangouts focuses more on "face-to-face-to-face" group interaction as opposed to one-on-one video chats, and utilizes sophisticated technology to seamlessly switch the focus to the person currently chatting.</a:t>
            </a:r>
            <a:r>
              <a:rPr lang="en-US" sz="1600" dirty="0" smtClean="0">
                <a:latin typeface="Georgia" panose="02040502050405020303" pitchFamily="18" charset="0"/>
              </a:rPr>
              <a:t/>
            </a:r>
            <a:br>
              <a:rPr lang="en-US" sz="1600" dirty="0" smtClean="0">
                <a:latin typeface="Georgia" panose="02040502050405020303" pitchFamily="18" charset="0"/>
              </a:rPr>
            </a:br>
            <a:r>
              <a:rPr lang="en-US" sz="1600" dirty="0" smtClean="0">
                <a:latin typeface="Georgia" panose="02040502050405020303" pitchFamily="18" charset="0"/>
              </a:rPr>
              <a:t/>
            </a:r>
            <a:br>
              <a:rPr lang="en-US" sz="1600" dirty="0" smtClean="0">
                <a:latin typeface="Georgia" panose="02040502050405020303" pitchFamily="18" charset="0"/>
              </a:rPr>
            </a:br>
            <a:r>
              <a:rPr lang="en-US" sz="1600" dirty="0">
                <a:latin typeface="Georgia" panose="02040502050405020303" pitchFamily="18" charset="0"/>
              </a:rPr>
              <a:t>Google Hangouts can be accessed via laptop and desktop computers as well as with </a:t>
            </a:r>
            <a:r>
              <a:rPr lang="en-US" sz="1600" dirty="0">
                <a:latin typeface="Georgia" panose="02040502050405020303" pitchFamily="18" charset="0"/>
                <a:hlinkClick r:id="rId4"/>
              </a:rPr>
              <a:t>Android</a:t>
            </a:r>
            <a:r>
              <a:rPr lang="en-US" sz="1600" dirty="0">
                <a:latin typeface="Georgia" panose="02040502050405020303" pitchFamily="18" charset="0"/>
              </a:rPr>
              <a:t> mobile devices (Android "</a:t>
            </a:r>
            <a:r>
              <a:rPr lang="en-US" sz="1600" dirty="0">
                <a:latin typeface="Georgia" panose="02040502050405020303" pitchFamily="18" charset="0"/>
                <a:hlinkClick r:id="rId5"/>
              </a:rPr>
              <a:t>Gingerbread</a:t>
            </a:r>
            <a:r>
              <a:rPr lang="en-US" sz="1600" dirty="0">
                <a:latin typeface="Georgia" panose="02040502050405020303" pitchFamily="18" charset="0"/>
              </a:rPr>
              <a:t>" v2.3 and later) and, in the near future, </a:t>
            </a:r>
            <a:r>
              <a:rPr lang="en-US" sz="1600" dirty="0" err="1">
                <a:latin typeface="Georgia" panose="02040502050405020303" pitchFamily="18" charset="0"/>
                <a:hlinkClick r:id="rId6"/>
              </a:rPr>
              <a:t>iOS</a:t>
            </a:r>
            <a:r>
              <a:rPr lang="en-US" sz="1600" dirty="0">
                <a:latin typeface="Georgia" panose="02040502050405020303" pitchFamily="18" charset="0"/>
              </a:rPr>
              <a:t>-powered mobile devices.  In addition to video chatting, Google Hangouts users can share documents, scratchpads, images and </a:t>
            </a:r>
            <a:r>
              <a:rPr lang="en-US" sz="1600" dirty="0" smtClean="0">
                <a:latin typeface="Georgia" panose="02040502050405020303" pitchFamily="18" charset="0"/>
              </a:rPr>
              <a:t>YouTube videos </a:t>
            </a:r>
            <a:r>
              <a:rPr lang="en-US" sz="1600" dirty="0">
                <a:latin typeface="Georgia" panose="02040502050405020303" pitchFamily="18" charset="0"/>
              </a:rPr>
              <a:t>with other users. </a:t>
            </a:r>
            <a:r>
              <a:rPr lang="en-US" sz="1600" dirty="0" smtClean="0">
                <a:latin typeface="Georgia" panose="02040502050405020303" pitchFamily="18" charset="0"/>
              </a:rPr>
              <a:t>Google</a:t>
            </a:r>
            <a:r>
              <a:rPr lang="en-US" sz="1600" dirty="0">
                <a:latin typeface="Georgia" panose="02040502050405020303" pitchFamily="18" charset="0"/>
              </a:rPr>
              <a:t>+ Hangouts also offers a "Hangouts on Air" feature for broadcasting live video conversations that are accessible to anyone with a web browser</a:t>
            </a:r>
            <a:r>
              <a:rPr lang="en-US" sz="1600" dirty="0" smtClean="0">
                <a:latin typeface="Georgia" panose="02040502050405020303" pitchFamily="18" charset="0"/>
              </a:rPr>
              <a:t>.” – </a:t>
            </a:r>
            <a:r>
              <a:rPr lang="en-US" sz="1600" dirty="0" err="1" smtClean="0">
                <a:latin typeface="Georgia" panose="02040502050405020303" pitchFamily="18" charset="0"/>
                <a:hlinkClick r:id="rId7"/>
              </a:rPr>
              <a:t>Webopedia</a:t>
            </a:r>
            <a:r>
              <a:rPr lang="en-US" sz="1600" dirty="0" smtClean="0">
                <a:latin typeface="Georgia" panose="02040502050405020303" pitchFamily="18" charset="0"/>
              </a:rPr>
              <a:t>.</a:t>
            </a:r>
            <a:endParaRPr lang="en-US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55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120"/>
            <a:ext cx="9067800" cy="40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62000" y="1335314"/>
            <a:ext cx="1440678" cy="274320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720299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Go to your Google+ page and click on the Profile tab in the top left corner where a left sidebar will pop up: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086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22339"/>
            <a:ext cx="341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 to the Hangouts Page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3962400"/>
            <a:ext cx="990600" cy="34108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674" y="811117"/>
            <a:ext cx="2353565" cy="582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792054" y="5029200"/>
            <a:ext cx="1732915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52600" y="243557"/>
            <a:ext cx="49600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Select the item titled “Hangouts” on the Profile tab. 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99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172575" y="11610975"/>
            <a:ext cx="1732915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304856" y="4858657"/>
            <a:ext cx="1343344" cy="341085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9" y="1993752"/>
            <a:ext cx="8964241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914400" y="1451520"/>
            <a:ext cx="1219200" cy="159648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52400" y="1066800"/>
            <a:ext cx="52100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Click on the blue button titled “Start a Hangout On Air”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8600" y="122339"/>
            <a:ext cx="5671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 the editing process of your Hangout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81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-123110"/>
            <a:ext cx="916577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After clicking the button, a screen will pop-up asking for the event details. Include the title, a short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description, the date of the event (either now or in the future), and who you’d like to invite. If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 you just want people to watch and not really interact within the Hangout, </a:t>
            </a:r>
            <a:r>
              <a:rPr lang="en-US" altLang="en-US" sz="1600" dirty="0" smtClean="0">
                <a:latin typeface="Georgia" panose="02040502050405020303" pitchFamily="18" charset="0"/>
                <a:cs typeface="Arial" pitchFamily="34" charset="0"/>
              </a:rPr>
              <a:t>add them to the audience. If you want them to actually join within the Hangout via video/audio, you will have to send them a link. Either way they can view the Hangout. 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he overall public will have means of viewing your Hangout either on your Google+ page or YouTube page as it will stream live and be recorded to the YouTube page. You can make it private after the Hangout On Air has ended.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51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34764"/>
            <a:ext cx="5362575" cy="492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5172075" y="2580175"/>
            <a:ext cx="1009650" cy="114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5172075" y="3348037"/>
            <a:ext cx="1009650" cy="114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5188194" y="4400549"/>
            <a:ext cx="1009650" cy="114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88194" y="5534025"/>
            <a:ext cx="1009650" cy="1143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386471" y="6481763"/>
            <a:ext cx="2343150" cy="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181725" y="2227750"/>
            <a:ext cx="1535430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Title goes here.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181725" y="3171825"/>
            <a:ext cx="1535430" cy="3524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Description goes here.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81725" y="4010025"/>
            <a:ext cx="1535430" cy="485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Time of Hangout here (either </a:t>
            </a:r>
            <a:r>
              <a:rPr lang="en-US" sz="1100" dirty="0" smtClean="0">
                <a:effectLst/>
                <a:latin typeface="Calibri"/>
                <a:ea typeface="Calibri"/>
                <a:cs typeface="Times New Roman"/>
              </a:rPr>
              <a:t>now or </a:t>
            </a: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later)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81725" y="5000625"/>
            <a:ext cx="2428875" cy="866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Who you want to invite, in this case, type in specific emails of those you want to view the hangout (not participate in it). 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5729621" y="6324600"/>
            <a:ext cx="1571625" cy="314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latin typeface="Calibri"/>
                <a:ea typeface="Calibri"/>
                <a:cs typeface="Times New Roman"/>
              </a:rPr>
              <a:t>Share when completed.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3133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" y="0"/>
            <a:ext cx="7543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After sharing the event, you will come to this screen below (note: at this point, your Hangout has NOT started yet):</a:t>
            </a:r>
            <a:endParaRPr kumimoji="0" lang="en-US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2" y="646683"/>
            <a:ext cx="8068974" cy="59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307599" y="6019800"/>
            <a:ext cx="1040688" cy="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7200" y="4857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7</a:t>
            </a:fld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73112" y="5486400"/>
            <a:ext cx="4298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Throughout your Hangout, you can see who is watching or not yet responded, and if you invited anyone to just view</a:t>
            </a:r>
            <a:r>
              <a:rPr kumimoji="0" lang="en-US" alt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it.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7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62250"/>
            <a:ext cx="59436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181600" y="4548072"/>
            <a:ext cx="66675" cy="123825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657" y="620615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After you click “Start,” a pop-up screen will show your live event (Note: you are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NOT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being recorded / live now either). If you want audio / video, you will have to test them before hand, and if you have it connected / installed correctly, you should be able to hear and see yourself.  Now you want to share this event and </a:t>
            </a:r>
            <a:r>
              <a:rPr lang="en-US" altLang="en-US" sz="1600" dirty="0" smtClean="0"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invite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others to join this with their video / audio capabilities. To do this, on the bottom right hand area is a box that says “Links.” Click on this and select the Event Link and send that to anyone you want to invite / interact with (max. of 10 people can join this way, if you have more, they can watch, but won’t be able to interact within the video itself):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4400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8657" y="3640131"/>
            <a:ext cx="304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>
                <a:latin typeface="Georgia" panose="02040502050405020303" pitchFamily="18" charset="0"/>
              </a:rPr>
              <a:t>After you send that link out to those you want to join, </a:t>
            </a:r>
            <a:r>
              <a:rPr lang="en-US" sz="1600" dirty="0" smtClean="0">
                <a:latin typeface="Georgia" panose="02040502050405020303" pitchFamily="18" charset="0"/>
              </a:rPr>
              <a:t>you can either begin the Hangout or wait for </a:t>
            </a:r>
            <a:r>
              <a:rPr lang="en-US" sz="1600" dirty="0">
                <a:latin typeface="Georgia" panose="02040502050405020303" pitchFamily="18" charset="0"/>
              </a:rPr>
              <a:t>them to </a:t>
            </a:r>
            <a:r>
              <a:rPr lang="en-US" sz="1600" dirty="0" smtClean="0">
                <a:latin typeface="Georgia" panose="02040502050405020303" pitchFamily="18" charset="0"/>
              </a:rPr>
              <a:t>join. </a:t>
            </a:r>
            <a:r>
              <a:rPr lang="en-US" sz="1600" dirty="0">
                <a:latin typeface="Georgia" panose="02040502050405020303" pitchFamily="18" charset="0"/>
              </a:rPr>
              <a:t>Whenever you are ready to start your recording and go live, you can click the green button (“Start broadcast</a:t>
            </a:r>
            <a:r>
              <a:rPr lang="en-US" sz="1600" dirty="0" smtClean="0">
                <a:latin typeface="Georgia" panose="02040502050405020303" pitchFamily="18" charset="0"/>
              </a:rPr>
              <a:t>”).</a:t>
            </a:r>
            <a:endParaRPr lang="en-US" sz="1600" dirty="0">
              <a:latin typeface="Georgia" panose="020405020504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0629" y="128173"/>
            <a:ext cx="7023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Share the link to those you want to join the Hangout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00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477000" y="999711"/>
            <a:ext cx="24250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Another function available is called “Cameraman” on the left sidebar: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819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50993"/>
            <a:ext cx="20859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75" y="905447"/>
            <a:ext cx="3495675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540" y="1953818"/>
            <a:ext cx="14287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97" y="2439550"/>
            <a:ext cx="2162843" cy="41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200" y="449029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Now you may want to control everyone’s ability to talk or show video. To do this, choose the “Control Room” button on the left sidebar: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81000" y="1953818"/>
            <a:ext cx="208597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In turn, this right sidebar will pop-up showing every participant and if their audio / video is muted or not: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381730" y="4704309"/>
            <a:ext cx="24663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That gives you even more control over those joining the Hangout: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952755"/>
            <a:ext cx="3657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Georgia" panose="02040502050405020303" pitchFamily="18" charset="0"/>
              </a:rPr>
              <a:t>There are so many other options on the left sidebar like “Chat” and “</a:t>
            </a:r>
            <a:r>
              <a:rPr lang="en-US" sz="1400" dirty="0" err="1">
                <a:latin typeface="Georgia" panose="02040502050405020303" pitchFamily="18" charset="0"/>
              </a:rPr>
              <a:t>Screenshare</a:t>
            </a:r>
            <a:r>
              <a:rPr lang="en-US" sz="1400" dirty="0">
                <a:latin typeface="Georgia" panose="02040502050405020303" pitchFamily="18" charset="0"/>
              </a:rPr>
              <a:t>” as well as sharing YouTube videos, etc. The best way to </a:t>
            </a:r>
            <a:r>
              <a:rPr lang="en-US" sz="1400" dirty="0" smtClean="0">
                <a:latin typeface="Georgia" panose="02040502050405020303" pitchFamily="18" charset="0"/>
              </a:rPr>
              <a:t>become familiar  with these </a:t>
            </a:r>
            <a:r>
              <a:rPr lang="en-US" sz="1400" dirty="0" err="1" smtClean="0">
                <a:latin typeface="Georgia" panose="02040502050405020303" pitchFamily="18" charset="0"/>
              </a:rPr>
              <a:t>toosl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r>
              <a:rPr lang="en-US" sz="1400" dirty="0">
                <a:latin typeface="Georgia" panose="02040502050405020303" pitchFamily="18" charset="0"/>
              </a:rPr>
              <a:t>is to play around </a:t>
            </a:r>
            <a:r>
              <a:rPr lang="en-US" sz="1400" dirty="0" smtClean="0">
                <a:latin typeface="Georgia" panose="02040502050405020303" pitchFamily="18" charset="0"/>
              </a:rPr>
              <a:t>and </a:t>
            </a:r>
            <a:r>
              <a:rPr lang="en-US" sz="1400" dirty="0">
                <a:latin typeface="Georgia" panose="02040502050405020303" pitchFamily="18" charset="0"/>
              </a:rPr>
              <a:t>see what will work best for your Hangout and </a:t>
            </a:r>
            <a:r>
              <a:rPr lang="en-US" sz="1400" dirty="0" smtClean="0">
                <a:latin typeface="Georgia" panose="02040502050405020303" pitchFamily="18" charset="0"/>
              </a:rPr>
              <a:t>benefit </a:t>
            </a:r>
            <a:r>
              <a:rPr lang="en-US" sz="1400" dirty="0">
                <a:latin typeface="Georgia" panose="02040502050405020303" pitchFamily="18" charset="0"/>
              </a:rPr>
              <a:t>you and your participants the most.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EEF9-37D6-43F4-8654-A528BAEAAFFE}" type="slidenum">
              <a:rPr lang="en-US" smtClean="0"/>
              <a:t>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0629" y="128173"/>
            <a:ext cx="5654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Tools to Improve Hangout Experience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18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889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Katie-Leigh Lubinsky</dc:creator>
  <cp:lastModifiedBy>Andrea Rutherford</cp:lastModifiedBy>
  <cp:revision>12</cp:revision>
  <dcterms:created xsi:type="dcterms:W3CDTF">2014-04-24T19:50:16Z</dcterms:created>
  <dcterms:modified xsi:type="dcterms:W3CDTF">2014-07-18T16:22:08Z</dcterms:modified>
</cp:coreProperties>
</file>