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6" r:id="rId3"/>
    <p:sldId id="278" r:id="rId4"/>
    <p:sldId id="259" r:id="rId5"/>
    <p:sldId id="277" r:id="rId6"/>
    <p:sldId id="272" r:id="rId7"/>
    <p:sldId id="276" r:id="rId8"/>
    <p:sldId id="273" r:id="rId9"/>
    <p:sldId id="274" r:id="rId10"/>
    <p:sldId id="279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184D1F7-1005-46E6-BADC-7A099D112E72}">
          <p14:sldIdLst/>
        </p14:section>
        <p14:section name="Untitled Section" id="{E849CB74-6FC8-4043-8E37-27BBCB8B2143}">
          <p14:sldIdLst>
            <p14:sldId id="268"/>
            <p14:sldId id="256"/>
            <p14:sldId id="278"/>
            <p14:sldId id="259"/>
            <p14:sldId id="277"/>
            <p14:sldId id="272"/>
            <p14:sldId id="276"/>
            <p14:sldId id="273"/>
            <p14:sldId id="274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Livingston" initials="RL" lastIdx="2" clrIdx="0">
    <p:extLst>
      <p:ext uri="{19B8F6BF-5375-455C-9EA6-DF929625EA0E}">
        <p15:presenceInfo xmlns:p15="http://schemas.microsoft.com/office/powerpoint/2012/main" userId="S-1-5-21-2146773085-1641818484-689510791-8642" providerId="AD"/>
      </p:ext>
    </p:extLst>
  </p:cmAuthor>
  <p:cmAuthor id="2" name="Deanna Welker" initials="DW" lastIdx="6" clrIdx="1">
    <p:extLst>
      <p:ext uri="{19B8F6BF-5375-455C-9EA6-DF929625EA0E}">
        <p15:presenceInfo xmlns:p15="http://schemas.microsoft.com/office/powerpoint/2012/main" userId="S-1-5-21-2146773085-1641818484-689510791-8661" providerId="AD"/>
      </p:ext>
    </p:extLst>
  </p:cmAuthor>
  <p:cmAuthor id="3" name="Eman Ghanem" initials="EG" lastIdx="11" clrIdx="2">
    <p:extLst>
      <p:ext uri="{19B8F6BF-5375-455C-9EA6-DF929625EA0E}">
        <p15:presenceInfo xmlns:p15="http://schemas.microsoft.com/office/powerpoint/2012/main" userId="S::eghanem@sigmaxi.org::a775331e-ce1f-4f05-8b44-8b96e2aa1d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4" autoAdjust="0"/>
    <p:restoredTop sz="85935" autoAdjust="0"/>
  </p:normalViewPr>
  <p:slideViewPr>
    <p:cSldViewPr snapToGrid="0">
      <p:cViewPr varScale="1">
        <p:scale>
          <a:sx n="80" d="100"/>
          <a:sy n="80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4-09T10:03:05.648" idx="10">
    <p:pos x="3932" y="1812"/>
    <p:text>Be prepared to address the fact that we allow until August 15 to submit for chapter awards consideration.</p:text>
    <p:extLst>
      <p:ext uri="{C676402C-5697-4E1C-873F-D02D1690AC5C}">
        <p15:threadingInfo xmlns:p15="http://schemas.microsoft.com/office/powerpoint/2012/main" timeZoneBias="240"/>
      </p:ext>
    </p:extLst>
  </p:cm>
  <p:cm authorId="3" dt="2020-04-09T10:04:42.899" idx="11">
    <p:pos x="1101" y="1750"/>
    <p:text>As an intro, you should metntion that Chapter Awards are given based on valuation of Annual Report. You may refer them to the website to view a list of recent chapter award winners.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F2712-F086-426B-9C6B-8E5D85220856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75526-83FE-457F-9E66-3221E59B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75526-83FE-457F-9E66-3221E59B4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75526-83FE-457F-9E66-3221E59B4C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75526-83FE-457F-9E66-3221E59B4C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75526-83FE-457F-9E66-3221E59B4C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2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D876-0F10-4E67-A237-51DC99139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32B53-DD7E-4884-A3A7-60069EE3C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8BD6-D9CD-4A4B-A5C3-E3744686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E0C95-B437-45FB-B838-C9D2ACCA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14081-6F59-4E9C-A8C4-DF28AE60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6048-7DD3-40A4-B1F1-D90F3830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676B3-C39B-4982-BCDB-52B123096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F8612-4280-4F63-8F09-7B229A41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0BD3-75D2-4A94-B3B4-5626A805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7FE2F-467E-4AE1-ADC7-89C7EB10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ACB29-317E-450C-A16D-3D0609034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C3691-E0F4-4241-A9BD-1F8FE49E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26212-46D8-4A15-9E36-D46A4099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5484-962B-4F81-BAE4-B347AB9B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54E7F-9520-46AD-9AD1-90BC2314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1038-1744-45D5-A717-874A139A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1032-3BEE-488F-AD3C-EB95732E5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EBE7-C221-4488-8324-3E11D6F5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B893A-83E6-4184-B8B2-D09CD527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842E-5B72-406B-9750-06783C1B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31F6-F768-44A4-A268-AE976543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187C7-424B-4966-A9B3-86982489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DC9A6-AB5A-4FFD-9CCB-73B4951A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B668-998B-4D2F-8C33-FCFBCB45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7F3D9-0ECA-4712-BBFA-47E288A2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172E-6C41-4F00-8AF9-CB69B6F2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706-EF95-4DE0-BE47-D4024B263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9742A-0CC3-4AF9-917A-9CC8F9277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DF2BE-7069-4666-8C6A-30B6CD9E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2A7A8-9844-4E33-BDBC-A7575755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8CBA5-E384-4A39-B2B6-EA624B6E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6EC8-C713-4BED-8B3F-E255089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39861-6835-4A59-8665-A1B74D18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2F5AE-9B63-4505-8F78-1D61058DC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BFFD-6426-44D9-A9F0-6EFCF11FF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DD158-7497-4013-9A19-3960B562E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AC551-D229-40BD-8368-BAB59CAA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C235F-D793-4A72-9295-BD74920C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5A004-6E52-4615-8EA6-1BD0CABD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7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C94C7-10BB-4A4F-813D-1E68DD34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5BB63-3209-4D00-8CDC-81EF86DD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ECF9C-BEAB-491C-B6BC-F2A5E223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A014A-E9EC-4D74-A071-72AA78DD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3AFCC-3006-4AFD-B966-3CF9665C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C99B2-0D12-4415-BDB0-B0A65FA4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B530E-D8DD-4F85-B098-3413F0BC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8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6AE2-152C-44DE-A3E9-4C87F561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F2CA1-DA87-49BE-860E-F86980EEB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56E4B-DBF4-409F-A97E-6BB9F63B4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768C5-4568-4A8E-B2B6-151AF11F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3BFCE-66AB-4BB0-BDEC-2E1B5DD7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48BF4-4F2F-4E9C-BEF3-7067A7DE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7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605F-7021-4077-9686-4AF7950A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70E30-01E5-46E1-8468-AFA553C0E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7EA95-FDE2-4F24-8E28-2B4E17489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D9C51-1E46-4701-87A3-993DC9BA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ACCF5-DA4F-42A2-870D-2000ECF0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9D705-27C1-4BAC-B0AA-1D91CBEB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3E5B7-F235-4EFD-9F8C-8CC8B699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5D145-8225-4EC8-A233-725256BFC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09246-82DC-432E-A170-DC221DECA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D4A6D-5F57-4868-BD85-744133728A63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A3FB2-6896-4547-BD43-352E9BEEF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A6391-9D42-4CF0-97AE-2603BC352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B431-DBDC-4E4D-95CF-0483291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igmaxi.org/meetings-events/virtual-student-scholars-symposiu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hapters@sigmaxi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3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84D9BD-E6E6-4F17-8E02-39807BC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Hello!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913F27-01F5-47AB-9D0C-53B04F7C1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80" y="1078525"/>
            <a:ext cx="5206800" cy="13147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5CD1914-77D2-48F8-BB02-B873D3B4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470" y="2930768"/>
            <a:ext cx="7931020" cy="3653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Welcome to the Annual Report Chapter Chat!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3600" b="1" dirty="0"/>
              <a:t>Join Us at 3:00 pm EST</a:t>
            </a:r>
          </a:p>
        </p:txBody>
      </p:sp>
    </p:spTree>
    <p:extLst>
      <p:ext uri="{BB962C8B-B14F-4D97-AF65-F5344CB8AC3E}">
        <p14:creationId xmlns:p14="http://schemas.microsoft.com/office/powerpoint/2010/main" val="386941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3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84D9BD-E6E6-4F17-8E02-39807BC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Come Back Again!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913F27-01F5-47AB-9D0C-53B04F7C1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20" y="266188"/>
            <a:ext cx="3285931" cy="8296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5CD1914-77D2-48F8-BB02-B873D3B4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469" y="1250302"/>
            <a:ext cx="8228451" cy="5341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Join us for Future Chapter Chats:</a:t>
            </a:r>
          </a:p>
          <a:p>
            <a:pPr marL="0" indent="0">
              <a:buNone/>
            </a:pPr>
            <a:r>
              <a:rPr lang="en-US" dirty="0"/>
              <a:t>(Each of these chats are subject to change)</a:t>
            </a:r>
          </a:p>
          <a:p>
            <a:pPr lvl="1"/>
            <a:r>
              <a:rPr lang="en-US" dirty="0"/>
              <a:t>April 22: Treasurer’s Report</a:t>
            </a:r>
          </a:p>
          <a:p>
            <a:pPr lvl="1"/>
            <a:r>
              <a:rPr lang="en-US" dirty="0"/>
              <a:t>July 2: Chapter Management and Onboarding </a:t>
            </a:r>
          </a:p>
          <a:p>
            <a:pPr lvl="1"/>
            <a:r>
              <a:rPr lang="en-US" dirty="0"/>
              <a:t>September 1: Chapter Programming and Communication</a:t>
            </a:r>
          </a:p>
          <a:p>
            <a:pPr lvl="1"/>
            <a:r>
              <a:rPr lang="en-US" dirty="0"/>
              <a:t>December 2: Chapter Grants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find previous Chapter Chats in the Officer Toolkit!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45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3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84D9BD-E6E6-4F17-8E02-39807BC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Upcoming Deadlines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913F27-01F5-47AB-9D0C-53B04F7C1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20" y="266188"/>
            <a:ext cx="3285931" cy="8296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5CD1914-77D2-48F8-BB02-B873D3B4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470" y="1250302"/>
            <a:ext cx="7931020" cy="53415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April 17</a:t>
            </a:r>
            <a:r>
              <a:rPr lang="en-US" sz="2400" b="1" baseline="30000" dirty="0"/>
              <a:t>th</a:t>
            </a:r>
          </a:p>
          <a:p>
            <a:r>
              <a:rPr lang="en-US" sz="2400" dirty="0"/>
              <a:t>Deadline for submitting abstracts to the </a:t>
            </a:r>
            <a:r>
              <a:rPr lang="en-US" sz="2400" dirty="0">
                <a:hlinkClick r:id="rId4"/>
              </a:rPr>
              <a:t>Virtual Student Scholars Symposium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May 1</a:t>
            </a:r>
            <a:r>
              <a:rPr lang="en-US" sz="2400" b="1" baseline="30000" dirty="0"/>
              <a:t>st</a:t>
            </a:r>
            <a:endParaRPr lang="en-US" sz="2400" b="1" dirty="0"/>
          </a:p>
          <a:p>
            <a:r>
              <a:rPr lang="en-US" sz="2400" dirty="0"/>
              <a:t>Deadline to get in Good Standing for June Local Support</a:t>
            </a:r>
          </a:p>
          <a:p>
            <a:r>
              <a:rPr lang="en-US" sz="2400" dirty="0"/>
              <a:t>To be in good standing your chapter needs: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Annual Report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Treasurer’s Report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By-Laws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Slate of Officers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3 new members every 2 years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To send a delegate to the Annual Meeting once every three years</a:t>
            </a:r>
          </a:p>
          <a:p>
            <a:pPr marL="0" indent="0">
              <a:buNone/>
            </a:pPr>
            <a:r>
              <a:rPr lang="en-US" sz="2400" b="1" dirty="0"/>
              <a:t>June 30</a:t>
            </a:r>
            <a:r>
              <a:rPr lang="en-US" sz="2400" b="1" baseline="30000" dirty="0"/>
              <a:t>th</a:t>
            </a:r>
            <a:endParaRPr lang="en-US" sz="2400" b="1" dirty="0"/>
          </a:p>
          <a:p>
            <a:r>
              <a:rPr lang="en-US" sz="2400" dirty="0"/>
              <a:t>End of Fiscal Year</a:t>
            </a:r>
          </a:p>
          <a:p>
            <a:pPr marL="0" indent="0">
              <a:buNone/>
            </a:pPr>
            <a:r>
              <a:rPr lang="en-US" sz="2400" b="1" dirty="0"/>
              <a:t>July 14</a:t>
            </a:r>
            <a:r>
              <a:rPr lang="en-US" sz="2400" b="1" baseline="30000" dirty="0"/>
              <a:t>th</a:t>
            </a:r>
            <a:endParaRPr lang="en-US" sz="2400" b="1" dirty="0"/>
          </a:p>
          <a:p>
            <a:r>
              <a:rPr lang="en-US" sz="2400" dirty="0"/>
              <a:t>20% discount off Annual Meeting Registration ends</a:t>
            </a:r>
          </a:p>
        </p:txBody>
      </p:sp>
    </p:spTree>
    <p:extLst>
      <p:ext uri="{BB962C8B-B14F-4D97-AF65-F5344CB8AC3E}">
        <p14:creationId xmlns:p14="http://schemas.microsoft.com/office/powerpoint/2010/main" val="249987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3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84D9BD-E6E6-4F17-8E02-39807BC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Come Back Again!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913F27-01F5-47AB-9D0C-53B04F7C1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20" y="266188"/>
            <a:ext cx="3285931" cy="8296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5CD1914-77D2-48F8-BB02-B873D3B4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469" y="1250302"/>
            <a:ext cx="8228451" cy="5341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Join us for Future Chapter Chats:</a:t>
            </a:r>
          </a:p>
          <a:p>
            <a:pPr marL="0" indent="0">
              <a:buNone/>
            </a:pPr>
            <a:r>
              <a:rPr lang="en-US" dirty="0"/>
              <a:t>(Each of these chats are subject to change)</a:t>
            </a:r>
          </a:p>
          <a:p>
            <a:pPr lvl="1"/>
            <a:r>
              <a:rPr lang="en-US" dirty="0"/>
              <a:t>April 22: Treasurer’s Report</a:t>
            </a:r>
          </a:p>
          <a:p>
            <a:pPr lvl="1"/>
            <a:r>
              <a:rPr lang="en-US" dirty="0"/>
              <a:t>July 2: Chapter Management and Onboarding </a:t>
            </a:r>
          </a:p>
          <a:p>
            <a:pPr lvl="1"/>
            <a:r>
              <a:rPr lang="en-US" dirty="0"/>
              <a:t>September 1: Chapter Programming and Communication</a:t>
            </a:r>
          </a:p>
          <a:p>
            <a:pPr lvl="1"/>
            <a:r>
              <a:rPr lang="en-US" dirty="0"/>
              <a:t>December 2: Chapter Grants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find previous Chapter Chats in the Officer Toolkit!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16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84D9BD-E6E6-4F17-8E02-39807BC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  <a:prstGeom prst="ellipse">
            <a:avLst/>
          </a:prstGeom>
        </p:spPr>
        <p:txBody>
          <a:bodyPr anchor="b">
            <a:normAutofit/>
          </a:bodyPr>
          <a:lstStyle/>
          <a:p>
            <a:r>
              <a:rPr lang="en-US" sz="3400"/>
              <a:t>The Annual Report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5CD1914-77D2-48F8-BB02-B873D3B4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Step 1: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look at the report in advance of actually filling it out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help you become acquainted with the information you need to discuss with your chapter officers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41EF303-E6B6-5B44-A25E-2C4F38B9E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r="16034" b="-1"/>
          <a:stretch/>
        </p:blipFill>
        <p:spPr>
          <a:xfrm>
            <a:off x="4636963" y="10"/>
            <a:ext cx="75550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3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84D9BD-E6E6-4F17-8E02-39807BC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  <a:prstGeom prst="ellipse">
            <a:avLst/>
          </a:prstGeom>
        </p:spPr>
        <p:txBody>
          <a:bodyPr anchor="b">
            <a:normAutofit/>
          </a:bodyPr>
          <a:lstStyle/>
          <a:p>
            <a:r>
              <a:rPr lang="en-US" sz="3400"/>
              <a:t>The Annual Report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5CD1914-77D2-48F8-BB02-B873D3B4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Step 2:</a:t>
            </a: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and have prepared all of the information you might need:</a:t>
            </a:r>
          </a:p>
          <a:p>
            <a:pPr lvl="1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i.e. chapter officers, past events, your delegate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85C06F-2DEC-2C4E-AD31-B7CD7E8C1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 r="1" b="6789"/>
          <a:stretch/>
        </p:blipFill>
        <p:spPr>
          <a:xfrm>
            <a:off x="4636963" y="10"/>
            <a:ext cx="75550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3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84D9BD-E6E6-4F17-8E02-39807BC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  <a:prstGeom prst="ellipse">
            <a:avLst/>
          </a:prstGeom>
        </p:spPr>
        <p:txBody>
          <a:bodyPr anchor="b">
            <a:normAutofit/>
          </a:bodyPr>
          <a:lstStyle/>
          <a:p>
            <a:r>
              <a:rPr lang="en-US" sz="3400"/>
              <a:t>The Annual Report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5CD1914-77D2-48F8-BB02-B873D3B4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Step 3:</a:t>
            </a: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 out the Annual Report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A258E5-C7DA-D346-B218-124A0E74B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2" r="1" b="9787"/>
          <a:stretch/>
        </p:blipFill>
        <p:spPr>
          <a:xfrm>
            <a:off x="4636963" y="10"/>
            <a:ext cx="75550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7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84D9BD-E6E6-4F17-8E02-39807BC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  <a:prstGeom prst="ellipse">
            <a:avLst/>
          </a:prstGeom>
        </p:spPr>
        <p:txBody>
          <a:bodyPr anchor="b">
            <a:normAutofit/>
          </a:bodyPr>
          <a:lstStyle/>
          <a:p>
            <a:r>
              <a:rPr lang="en-US" sz="3400"/>
              <a:t>The Annual Report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5CD1914-77D2-48F8-BB02-B873D3B4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Step 4:</a:t>
            </a: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the Annual Report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B64AE-7977-AB48-B2DD-639B2E78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23" y="1365855"/>
            <a:ext cx="6975958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4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84D9BD-E6E6-4F17-8E02-39807BC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  <a:prstGeom prst="ellipse">
            <a:avLst/>
          </a:prstGeom>
        </p:spPr>
        <p:txBody>
          <a:bodyPr anchor="b">
            <a:normAutofit/>
          </a:bodyPr>
          <a:lstStyle/>
          <a:p>
            <a:r>
              <a:rPr lang="en-US" sz="3400"/>
              <a:t>The Annual Report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5CD1914-77D2-48F8-BB02-B873D3B4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Step 5:</a:t>
            </a: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your Annual Report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12045BC-16DC-7443-9332-DE5D2EA13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" b="1"/>
          <a:stretch/>
        </p:blipFill>
        <p:spPr>
          <a:xfrm>
            <a:off x="4636963" y="10"/>
            <a:ext cx="75550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0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84D9BD-E6E6-4F17-8E02-39807BC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  <a:prstGeom prst="ellipse">
            <a:avLst/>
          </a:prstGeom>
        </p:spPr>
        <p:txBody>
          <a:bodyPr anchor="b">
            <a:normAutofit/>
          </a:bodyPr>
          <a:lstStyle/>
          <a:p>
            <a:r>
              <a:rPr lang="en-US" sz="3400"/>
              <a:t>The Annual Report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5CD1914-77D2-48F8-BB02-B873D3B4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Step 6:</a:t>
            </a: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the Annual Report</a:t>
            </a: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get an email, and so will 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chapters@sigmaxi.org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94D51E-5D11-C243-8E20-651C9645D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90" y="1619552"/>
            <a:ext cx="7533210" cy="36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4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331</Words>
  <Application>Microsoft Macintosh PowerPoint</Application>
  <PresentationFormat>Widescreen</PresentationFormat>
  <Paragraphs>66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Hello!</vt:lpstr>
      <vt:lpstr>Upcoming Deadlines</vt:lpstr>
      <vt:lpstr>Come Back Again!</vt:lpstr>
      <vt:lpstr>The Annual Report</vt:lpstr>
      <vt:lpstr>The Annual Report</vt:lpstr>
      <vt:lpstr>The Annual Report</vt:lpstr>
      <vt:lpstr>The Annual Report</vt:lpstr>
      <vt:lpstr>The Annual Report</vt:lpstr>
      <vt:lpstr>The Annual Report</vt:lpstr>
      <vt:lpstr>Come Back Again!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Rachel Livingston</dc:creator>
  <cp:lastModifiedBy>Rachel Livingston</cp:lastModifiedBy>
  <cp:revision>6</cp:revision>
  <dcterms:created xsi:type="dcterms:W3CDTF">2020-04-09T16:45:57Z</dcterms:created>
  <dcterms:modified xsi:type="dcterms:W3CDTF">2020-04-10T18:45:26Z</dcterms:modified>
</cp:coreProperties>
</file>